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58" autoAdjust="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98EE39-B3E2-46DE-91A6-4A6D6D370E8A}" type="datetimeFigureOut">
              <a:rPr lang="de-DE" smtClean="0"/>
              <a:t>31.10.2008</a:t>
            </a:fld>
            <a:endParaRPr lang="de-DE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F9727AB-8704-409C-96AE-7D3ACC607567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98EE39-B3E2-46DE-91A6-4A6D6D370E8A}" type="datetimeFigureOut">
              <a:rPr lang="de-DE" smtClean="0"/>
              <a:t>31.10.2008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9727AB-8704-409C-96AE-7D3ACC607567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98EE39-B3E2-46DE-91A6-4A6D6D370E8A}" type="datetimeFigureOut">
              <a:rPr lang="de-DE" smtClean="0"/>
              <a:t>31.10.2008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9727AB-8704-409C-96AE-7D3ACC607567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98EE39-B3E2-46DE-91A6-4A6D6D370E8A}" type="datetimeFigureOut">
              <a:rPr lang="de-DE" smtClean="0"/>
              <a:t>31.10.2008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9727AB-8704-409C-96AE-7D3ACC607567}" type="slidenum">
              <a:rPr lang="de-DE" smtClean="0"/>
              <a:t>‹#›</a:t>
            </a:fld>
            <a:endParaRPr lang="de-DE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98EE39-B3E2-46DE-91A6-4A6D6D370E8A}" type="datetimeFigureOut">
              <a:rPr lang="de-DE" smtClean="0"/>
              <a:t>31.10.2008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9727AB-8704-409C-96AE-7D3ACC607567}" type="slidenum">
              <a:rPr lang="de-DE" smtClean="0"/>
              <a:t>‹#›</a:t>
            </a:fld>
            <a:endParaRPr lang="de-DE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98EE39-B3E2-46DE-91A6-4A6D6D370E8A}" type="datetimeFigureOut">
              <a:rPr lang="de-DE" smtClean="0"/>
              <a:t>31.10.2008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9727AB-8704-409C-96AE-7D3ACC607567}" type="slidenum">
              <a:rPr lang="de-DE" smtClean="0"/>
              <a:t>‹#›</a:t>
            </a:fld>
            <a:endParaRPr lang="de-D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98EE39-B3E2-46DE-91A6-4A6D6D370E8A}" type="datetimeFigureOut">
              <a:rPr lang="de-DE" smtClean="0"/>
              <a:t>31.10.2008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9727AB-8704-409C-96AE-7D3ACC607567}" type="slidenum">
              <a:rPr lang="de-DE" smtClean="0"/>
              <a:t>‹#›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98EE39-B3E2-46DE-91A6-4A6D6D370E8A}" type="datetimeFigureOut">
              <a:rPr lang="de-DE" smtClean="0"/>
              <a:t>31.10.2008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9727AB-8704-409C-96AE-7D3ACC607567}" type="slidenum">
              <a:rPr lang="de-DE" smtClean="0"/>
              <a:t>‹#›</a:t>
            </a:fld>
            <a:endParaRPr lang="de-DE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98EE39-B3E2-46DE-91A6-4A6D6D370E8A}" type="datetimeFigureOut">
              <a:rPr lang="de-DE" smtClean="0"/>
              <a:t>31.10.2008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9727AB-8704-409C-96AE-7D3ACC607567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A98EE39-B3E2-46DE-91A6-4A6D6D370E8A}" type="datetimeFigureOut">
              <a:rPr lang="de-DE" smtClean="0"/>
              <a:t>31.10.2008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9727AB-8704-409C-96AE-7D3ACC607567}" type="slidenum">
              <a:rPr lang="de-DE" smtClean="0"/>
              <a:t>‹#›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98EE39-B3E2-46DE-91A6-4A6D6D370E8A}" type="datetimeFigureOut">
              <a:rPr lang="de-DE" smtClean="0"/>
              <a:t>31.10.2008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F9727AB-8704-409C-96AE-7D3ACC607567}" type="slidenum">
              <a:rPr lang="de-DE" smtClean="0"/>
              <a:t>‹#›</a:t>
            </a:fld>
            <a:endParaRPr lang="de-D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98EE39-B3E2-46DE-91A6-4A6D6D370E8A}" type="datetimeFigureOut">
              <a:rPr lang="de-DE" smtClean="0"/>
              <a:t>31.10.2008</a:t>
            </a:fld>
            <a:endParaRPr lang="de-D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F9727AB-8704-409C-96AE-7D3ACC607567}" type="slidenum">
              <a:rPr lang="de-DE" smtClean="0"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err="1"/>
              <a:t>Egyptian</a:t>
            </a:r>
            <a:r>
              <a:rPr lang="de-DE" b="1" dirty="0"/>
              <a:t> </a:t>
            </a:r>
            <a:r>
              <a:rPr lang="de-DE" b="1" dirty="0" err="1"/>
              <a:t>Sustainable</a:t>
            </a:r>
            <a:r>
              <a:rPr lang="de-DE" b="1" dirty="0"/>
              <a:t> </a:t>
            </a:r>
            <a:r>
              <a:rPr lang="de-DE" b="1" dirty="0" err="1"/>
              <a:t>Development</a:t>
            </a:r>
            <a:r>
              <a:rPr lang="de-DE" b="1" dirty="0"/>
              <a:t> </a:t>
            </a:r>
            <a:r>
              <a:rPr lang="de-DE" b="1" dirty="0" err="1"/>
              <a:t>Network</a:t>
            </a:r>
            <a:r>
              <a:rPr lang="de-DE" b="1" dirty="0"/>
              <a:t/>
            </a:r>
            <a:br>
              <a:rPr lang="de-DE" b="1" dirty="0"/>
            </a:b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Egypt Group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Facilitation of Decision Making </a:t>
            </a:r>
            <a:endParaRPr lang="de-DE" dirty="0" smtClean="0"/>
          </a:p>
          <a:p>
            <a:pPr lvl="0"/>
            <a:r>
              <a:rPr lang="en-US" dirty="0" smtClean="0"/>
              <a:t>Knowledge Sharing</a:t>
            </a:r>
            <a:endParaRPr lang="de-DE" dirty="0" smtClean="0"/>
          </a:p>
          <a:p>
            <a:pPr lvl="0"/>
            <a:r>
              <a:rPr lang="en-US" dirty="0" smtClean="0"/>
              <a:t>Continuous Awareness</a:t>
            </a:r>
            <a:endParaRPr lang="de-DE" dirty="0" smtClean="0"/>
          </a:p>
          <a:p>
            <a:pPr lvl="0"/>
            <a:r>
              <a:rPr lang="en-US" dirty="0" smtClean="0"/>
              <a:t>Joint Research</a:t>
            </a:r>
            <a:endParaRPr lang="de-DE" dirty="0" smtClean="0"/>
          </a:p>
          <a:p>
            <a:pPr lvl="0"/>
            <a:r>
              <a:rPr lang="en-US" dirty="0" smtClean="0"/>
              <a:t>Policy Advocacy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de-DE" b="1" dirty="0" smtClean="0"/>
              <a:t>1- </a:t>
            </a:r>
            <a:r>
              <a:rPr lang="de-DE" b="1" dirty="0" err="1" smtClean="0"/>
              <a:t>Expected</a:t>
            </a:r>
            <a:r>
              <a:rPr lang="de-DE" b="1" dirty="0" smtClean="0"/>
              <a:t> </a:t>
            </a:r>
            <a:r>
              <a:rPr lang="de-DE" b="1" dirty="0" err="1" smtClean="0"/>
              <a:t>added</a:t>
            </a:r>
            <a:r>
              <a:rPr lang="de-DE" b="1" dirty="0" smtClean="0"/>
              <a:t> </a:t>
            </a:r>
            <a:r>
              <a:rPr lang="de-DE" b="1" dirty="0" err="1" smtClean="0"/>
              <a:t>value</a:t>
            </a:r>
            <a:r>
              <a:rPr lang="de-DE" b="1" dirty="0" smtClean="0"/>
              <a:t>: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Alumni </a:t>
            </a:r>
            <a:r>
              <a:rPr lang="en-US" dirty="0" smtClean="0"/>
              <a:t>Representative from;</a:t>
            </a:r>
            <a:endParaRPr lang="de-DE" dirty="0" smtClean="0"/>
          </a:p>
          <a:p>
            <a:pPr lvl="0">
              <a:buNone/>
            </a:pPr>
            <a:endParaRPr lang="en-US" dirty="0" smtClean="0"/>
          </a:p>
          <a:p>
            <a:pPr lvl="0">
              <a:buNone/>
            </a:pPr>
            <a:r>
              <a:rPr lang="en-US" dirty="0" smtClean="0"/>
              <a:t>Private </a:t>
            </a:r>
            <a:r>
              <a:rPr lang="en-US" dirty="0" smtClean="0"/>
              <a:t>Sector</a:t>
            </a:r>
            <a:endParaRPr lang="de-DE" dirty="0" smtClean="0"/>
          </a:p>
          <a:p>
            <a:pPr lvl="0">
              <a:buNone/>
            </a:pPr>
            <a:r>
              <a:rPr lang="en-US" dirty="0" smtClean="0"/>
              <a:t>Civil Society</a:t>
            </a:r>
            <a:endParaRPr lang="de-DE" dirty="0" smtClean="0"/>
          </a:p>
          <a:p>
            <a:pPr lvl="0">
              <a:buNone/>
            </a:pPr>
            <a:r>
              <a:rPr lang="en-US" dirty="0" smtClean="0"/>
              <a:t>Media</a:t>
            </a:r>
            <a:endParaRPr lang="de-DE" dirty="0" smtClean="0"/>
          </a:p>
          <a:p>
            <a:pPr lvl="0">
              <a:buNone/>
            </a:pPr>
            <a:r>
              <a:rPr lang="en-US" dirty="0" smtClean="0"/>
              <a:t>Others 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(</a:t>
            </a:r>
            <a:r>
              <a:rPr lang="en-US" dirty="0" smtClean="0"/>
              <a:t>Interested parties, projects, funding </a:t>
            </a:r>
            <a:r>
              <a:rPr lang="en-US" dirty="0" smtClean="0"/>
              <a:t>agencies…etc)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2- </a:t>
            </a:r>
            <a:r>
              <a:rPr lang="de-DE" b="1" dirty="0" err="1" smtClean="0"/>
              <a:t>Committed</a:t>
            </a:r>
            <a:r>
              <a:rPr lang="de-DE" b="1" dirty="0" smtClean="0"/>
              <a:t> </a:t>
            </a:r>
            <a:r>
              <a:rPr lang="de-DE" b="1" dirty="0" err="1" smtClean="0"/>
              <a:t>Actors</a:t>
            </a:r>
            <a:r>
              <a:rPr lang="de-DE" b="1" dirty="0" smtClean="0"/>
              <a:t> and Stakeholders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 smtClean="0"/>
              <a:t>Setting Board for the Network </a:t>
            </a:r>
            <a:endParaRPr lang="de-DE" dirty="0" smtClean="0"/>
          </a:p>
          <a:p>
            <a:pPr>
              <a:buNone/>
            </a:pPr>
            <a:endParaRPr lang="en-US" i="1" u="sng" dirty="0" smtClean="0"/>
          </a:p>
          <a:p>
            <a:pPr>
              <a:buNone/>
            </a:pPr>
            <a:r>
              <a:rPr lang="en-US" i="1" u="sng" dirty="0" smtClean="0"/>
              <a:t>Composition</a:t>
            </a:r>
            <a:r>
              <a:rPr lang="en-US" i="1" u="sng" dirty="0" smtClean="0"/>
              <a:t>:</a:t>
            </a:r>
            <a:endParaRPr lang="de-DE" dirty="0" smtClean="0"/>
          </a:p>
          <a:p>
            <a:pPr lvl="0">
              <a:buNone/>
            </a:pPr>
            <a:r>
              <a:rPr lang="en-US" dirty="0" smtClean="0"/>
              <a:t>	Coordinator </a:t>
            </a:r>
            <a:r>
              <a:rPr lang="en-US" dirty="0" smtClean="0"/>
              <a:t>(IDSC)</a:t>
            </a:r>
            <a:endParaRPr lang="de-DE" dirty="0" smtClean="0"/>
          </a:p>
          <a:p>
            <a:pPr lvl="0">
              <a:buNone/>
            </a:pPr>
            <a:r>
              <a:rPr lang="en-US" dirty="0" smtClean="0"/>
              <a:t>	Board </a:t>
            </a:r>
            <a:r>
              <a:rPr lang="en-US" dirty="0" smtClean="0"/>
              <a:t>Member for each sector (Environment - TVET</a:t>
            </a:r>
            <a:endParaRPr lang="de-DE" dirty="0" smtClean="0"/>
          </a:p>
          <a:p>
            <a:pPr>
              <a:buNone/>
            </a:pPr>
            <a:r>
              <a:rPr lang="en-US" i="1" u="sng" dirty="0" smtClean="0"/>
              <a:t>Role of the board: </a:t>
            </a:r>
            <a:endParaRPr lang="de-DE" dirty="0" smtClean="0"/>
          </a:p>
          <a:p>
            <a:pPr lvl="0">
              <a:buNone/>
            </a:pPr>
            <a:r>
              <a:rPr lang="en-US" dirty="0" smtClean="0"/>
              <a:t>	Vision</a:t>
            </a:r>
            <a:r>
              <a:rPr lang="en-US" dirty="0" smtClean="0"/>
              <a:t>, Mission and Objectives</a:t>
            </a:r>
            <a:endParaRPr lang="de-DE" dirty="0" smtClean="0"/>
          </a:p>
          <a:p>
            <a:pPr lvl="0">
              <a:buNone/>
            </a:pPr>
            <a:r>
              <a:rPr lang="en-US" dirty="0" smtClean="0"/>
              <a:t>	Action </a:t>
            </a:r>
            <a:r>
              <a:rPr lang="en-US" dirty="0" smtClean="0"/>
              <a:t>Plan</a:t>
            </a:r>
            <a:endParaRPr lang="de-DE" dirty="0" smtClean="0"/>
          </a:p>
          <a:p>
            <a:pPr lvl="0">
              <a:buNone/>
            </a:pPr>
            <a:r>
              <a:rPr lang="en-US" dirty="0" smtClean="0"/>
              <a:t>	Policy</a:t>
            </a:r>
            <a:endParaRPr lang="de-DE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de-DE" dirty="0" smtClean="0"/>
          </a:p>
          <a:p>
            <a:pPr lvl="0"/>
            <a:r>
              <a:rPr lang="en-US" dirty="0" smtClean="0"/>
              <a:t>Sub-committee for each sector, each with a coordinator and members (Environment, TVET)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>3- Setting </a:t>
            </a:r>
            <a:r>
              <a:rPr lang="en-US" b="1" dirty="0" smtClean="0"/>
              <a:t>up the national network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1" dirty="0" smtClean="0"/>
              <a:t>4 - Sub-committee </a:t>
            </a:r>
            <a:r>
              <a:rPr lang="en-US" b="1" dirty="0"/>
              <a:t>member will meet tomorrow to decide in the first </a:t>
            </a:r>
            <a:r>
              <a:rPr lang="en-US" b="1" dirty="0" smtClean="0"/>
              <a:t>steps &amp; topics </a:t>
            </a:r>
            <a:endParaRPr lang="de-DE" dirty="0"/>
          </a:p>
          <a:p>
            <a:endParaRPr lang="en-US" dirty="0" smtClean="0"/>
          </a:p>
          <a:p>
            <a:pPr lvl="0">
              <a:buNone/>
            </a:pPr>
            <a:r>
              <a:rPr lang="en-US" b="1" dirty="0" smtClean="0"/>
              <a:t>5- National </a:t>
            </a:r>
            <a:r>
              <a:rPr lang="en-US" b="1" dirty="0"/>
              <a:t>network coordinator</a:t>
            </a:r>
            <a:endParaRPr lang="de-DE" dirty="0"/>
          </a:p>
          <a:p>
            <a:pPr>
              <a:buNone/>
            </a:pPr>
            <a:r>
              <a:rPr lang="en-US" dirty="0" err="1" smtClean="0"/>
              <a:t>Embassador</a:t>
            </a:r>
            <a:r>
              <a:rPr lang="en-US" dirty="0" smtClean="0"/>
              <a:t>: Hussein El </a:t>
            </a:r>
            <a:r>
              <a:rPr lang="en-US" dirty="0" err="1" smtClean="0"/>
              <a:t>Kamel</a:t>
            </a:r>
            <a:r>
              <a:rPr lang="en-US" dirty="0" smtClean="0"/>
              <a:t> - IDSC</a:t>
            </a:r>
            <a:endParaRPr lang="de-D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Questions</a:t>
            </a:r>
            <a:endParaRPr lang="de-D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89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Egyptian Sustainable Development Network </vt:lpstr>
      <vt:lpstr>1- Expected added value: </vt:lpstr>
      <vt:lpstr>2- Committed Actors and Stakeholders</vt:lpstr>
      <vt:lpstr>3- Setting up the national network </vt:lpstr>
      <vt:lpstr>Slide 5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Egyptian Sustainable Development Network </dc:title>
  <dc:creator>Passant Sobhy</dc:creator>
  <cp:lastModifiedBy>Passant Sobhy</cp:lastModifiedBy>
  <cp:revision>3</cp:revision>
  <dcterms:created xsi:type="dcterms:W3CDTF">2008-10-31T13:33:25Z</dcterms:created>
  <dcterms:modified xsi:type="dcterms:W3CDTF">2008-10-31T13:51:02Z</dcterms:modified>
</cp:coreProperties>
</file>